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5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24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11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622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997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11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735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118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0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3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329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585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85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1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99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74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50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076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0" r:id="rId13"/>
    <p:sldLayoutId id="2147483931" r:id="rId14"/>
    <p:sldLayoutId id="2147483932" r:id="rId15"/>
    <p:sldLayoutId id="2147483933" r:id="rId16"/>
    <p:sldLayoutId id="21474839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3CC9C-F656-4FD3-993E-F29A16108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7766936" cy="1332293"/>
          </a:xfrm>
        </p:spPr>
        <p:txBody>
          <a:bodyPr/>
          <a:lstStyle/>
          <a:p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Уральский государственный горный университет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Инженерно-экономический факультет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информатики</a:t>
            </a:r>
            <a:br>
              <a:rPr lang="en-US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81A5688-581C-446A-8B0D-050E9878D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15553"/>
            <a:ext cx="8825658" cy="86142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</a:t>
            </a:r>
            <a:endParaRPr lang="ru-RU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каф. информатики</a:t>
            </a:r>
            <a:br>
              <a:rPr lang="ru-RU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Екатеринбург, 2022г. 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F9F2160-B882-4C29-8600-6547A03FF312}"/>
              </a:ext>
            </a:extLst>
          </p:cNvPr>
          <p:cNvSpPr/>
          <p:nvPr/>
        </p:nvSpPr>
        <p:spPr>
          <a:xfrm>
            <a:off x="8910221" y="4888322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гр. ИНФ-20-5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АСУ-19-1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Ярослав</a:t>
            </a:r>
          </a:p>
          <a:p>
            <a:pPr>
              <a:defRPr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Кирилл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2961D3C-A1A7-4D6E-91E7-E93F8DEA971E}"/>
              </a:ext>
            </a:extLst>
          </p:cNvPr>
          <p:cNvSpPr/>
          <p:nvPr/>
        </p:nvSpPr>
        <p:spPr>
          <a:xfrm>
            <a:off x="2361548" y="2438636"/>
            <a:ext cx="68548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Командный проект </a:t>
            </a:r>
            <a:b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“Мобильное приложение для контроля питания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8928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C1F9A-47F9-2E21-8130-CD9D8695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C5D7BF-0186-8BBD-D2E2-E20D03745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6838" y="1400530"/>
            <a:ext cx="8934677" cy="5232952"/>
          </a:xfrm>
        </p:spPr>
        <p:txBody>
          <a:bodyPr>
            <a:normAutofit lnSpcReduction="10000"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и увеличение точности модели за счёт расширения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офлайн режим в мобильное приложение за счет загрузки модели на устройство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функции распознавания калорийности за счёт вычисления объема еды на фотографии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пищевой дневник(историю распознавания еды)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1609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849EEF-0CD2-F1D1-EF56-3C9E9A25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644" y="2177143"/>
            <a:ext cx="8825660" cy="1653180"/>
          </a:xfrm>
        </p:spPr>
        <p:txBody>
          <a:bodyPr/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F59B1-C451-B678-2D11-B78B49A05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6341" y="5997600"/>
            <a:ext cx="8825659" cy="8604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https://github.com/Yaroslav-L/Diplom_Calorific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98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8D8DB-382A-32D0-2F2C-2E559D6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193746" cy="816429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DeepPurple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64E6DD-3EAF-AABE-3E46-715545FBE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43" y="2188028"/>
            <a:ext cx="6392928" cy="1371600"/>
          </a:xfrm>
        </p:spPr>
        <p:txBody>
          <a:bodyPr>
            <a:no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.(Full-Stack	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разработчик)</a:t>
            </a:r>
          </a:p>
          <a:p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TeamLead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02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AF2C3-714E-4585-ABC7-E7416227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br>
              <a:rPr lang="en-US" sz="44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2D6F57-A162-4BF9-B9E3-34D714DB3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400530"/>
            <a:ext cx="8946541" cy="4943991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Проблематика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Стек технологий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Фичи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  <a:p>
            <a:pPr>
              <a:spcBef>
                <a:spcPts val="0"/>
              </a:spcBef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6)Перспективы развития</a:t>
            </a: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2548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DB3D9-BB83-46B7-951B-E643005D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EBD939-802B-435A-8715-01E763C83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999652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контроля за количеством потребляемых калорий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удобного приложения для контроля потребляемой пищи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92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A43C73-3D50-4AEB-BF18-FA94FC9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br>
              <a:rPr lang="ru-RU" altLang="ru-RU" sz="4400" dirty="0">
                <a:latin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299A58-6F60-4A1F-A71B-D9EB2D14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3888" y="2056999"/>
            <a:ext cx="8946541" cy="4195481"/>
          </a:xfrm>
        </p:spPr>
        <p:txBody>
          <a:bodyPr>
            <a:normAutofit/>
          </a:bodyPr>
          <a:lstStyle/>
          <a:p>
            <a:r>
              <a:rPr lang="ru-RU" sz="2800" b="0" i="0" dirty="0">
                <a:solidFill>
                  <a:srgbClr val="F0F3F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Калорийность - это программный продукт, нацеленный на определение пищевого рациона. К нему можно получить доступ как через Web-интерфейс, так и в мобильном приложении. Ожидаемый результат: Определение блюда и его калорийность по фото.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2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04E88-8378-426B-BEC0-5111DD13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  <a:b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4FAC49-84F2-4933-9AFE-591F85A84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1" y="2022203"/>
            <a:ext cx="8946541" cy="4195481"/>
          </a:xfrm>
        </p:spPr>
        <p:txBody>
          <a:bodyPr/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приложения: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Java(Android)/Python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БД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	JSON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Нейросеть: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InceptionV3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510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6973-9683-4BC0-809C-BF6CF1D60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Фичи</a:t>
            </a:r>
            <a:br>
              <a:rPr lang="en-US" sz="4400" cap="small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BFDDD-D836-4529-82B9-64D99A86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2055" y="1723493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распознает еду по фотографии.</a:t>
            </a:r>
          </a:p>
          <a:p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Есть 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	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 и понятный интерфейс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89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F8BCD-EC74-284C-1DA5-D779832B1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86DEC4-2D62-8EDD-8B5D-8E19E59E3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8674" y="1444679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всё работает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загруженная на 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программа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использующая эту 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WEB-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и мобильное приложение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использующие эту программу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Метрики качества нейронной сети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 0.2</a:t>
            </a: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85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34E2E-4D6F-11DF-1B7A-0E64AE94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Лайф-демо</a:t>
            </a:r>
          </a:p>
        </p:txBody>
      </p:sp>
      <p:pic>
        <p:nvPicPr>
          <p:cNvPr id="4" name="0531_1">
            <a:hlinkClick r:id="" action="ppaction://media"/>
            <a:extLst>
              <a:ext uri="{FF2B5EF4-FFF2-40B4-BE49-F238E27FC236}">
                <a16:creationId xmlns:a16="http://schemas.microsoft.com/office/drawing/2014/main" id="{E8341646-05EE-D645-0BBE-096191E98C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592" y="981901"/>
            <a:ext cx="9755243" cy="5486935"/>
          </a:xfrm>
        </p:spPr>
      </p:pic>
    </p:spTree>
    <p:extLst>
      <p:ext uri="{BB962C8B-B14F-4D97-AF65-F5344CB8AC3E}">
        <p14:creationId xmlns:p14="http://schemas.microsoft.com/office/powerpoint/2010/main" val="300009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130</TotalTime>
  <Words>286</Words>
  <Application>Microsoft Office PowerPoint</Application>
  <PresentationFormat>Широкоэкранный</PresentationFormat>
  <Paragraphs>63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Wingdings 3</vt:lpstr>
      <vt:lpstr>Ион</vt:lpstr>
      <vt:lpstr>ФГБОУ ВО Уральский государственный горный университет Инженерно-экономический факультет Кафедра информатики  </vt:lpstr>
      <vt:lpstr>Команда DeepPurple</vt:lpstr>
      <vt:lpstr>Содержание </vt:lpstr>
      <vt:lpstr>Проблематика </vt:lpstr>
      <vt:lpstr>Решение </vt:lpstr>
      <vt:lpstr>Стек технологий </vt:lpstr>
      <vt:lpstr>Фичи </vt:lpstr>
      <vt:lpstr>Под капотом</vt:lpstr>
      <vt:lpstr>Лайф-демо</vt:lpstr>
      <vt:lpstr>Перспективы развития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ФГБОУ ВО Уральский государственный горный университет Инженерно-экономический факультет Кафедра информатики  </dc:title>
  <dc:creator>Никита Дресвянкин</dc:creator>
  <cp:lastModifiedBy>MEiDo</cp:lastModifiedBy>
  <cp:revision>3</cp:revision>
  <dcterms:created xsi:type="dcterms:W3CDTF">2022-12-20T07:21:25Z</dcterms:created>
  <dcterms:modified xsi:type="dcterms:W3CDTF">2023-05-31T09:25:18Z</dcterms:modified>
</cp:coreProperties>
</file>

<file path=docProps/thumbnail.jpeg>
</file>